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81" r:id="rId5"/>
    <p:sldId id="284" r:id="rId6"/>
    <p:sldId id="279" r:id="rId7"/>
    <p:sldId id="285" r:id="rId8"/>
    <p:sldId id="283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 Grulick" initials="CG" lastIdx="1" clrIdx="0"/>
  <p:cmAuthor id="2" name="Claire Grulick" initials="C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6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Preparing Yourself to Read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Pre-reading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Scan the title, table of contents, and major headings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65561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Make predictions and connections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73031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Make a plan for reading the full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7294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30865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Title, Table of Contents, and Headings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948769" y="1610187"/>
            <a:ext cx="4020765" cy="3510236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2075628"/>
              <a:ext cx="5274381" cy="2422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323542"/>
                  </a:solidFill>
                </a:rPr>
                <a:t>Topic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033501" y="1629753"/>
            <a:ext cx="3229793" cy="840713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43577" y="1951415"/>
              <a:ext cx="5407038" cy="4826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Title</a:t>
              </a: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B5CFCDB5-3B75-4ADB-AFC8-3230870102F9}"/>
              </a:ext>
            </a:extLst>
          </p:cNvPr>
          <p:cNvSpPr/>
          <p:nvPr/>
        </p:nvSpPr>
        <p:spPr>
          <a:xfrm>
            <a:off x="6122680" y="1821608"/>
            <a:ext cx="757675" cy="570798"/>
          </a:xfrm>
          <a:prstGeom prst="leftArrow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77C51D5-A741-42CA-BD32-3F7F7660D002}"/>
              </a:ext>
            </a:extLst>
          </p:cNvPr>
          <p:cNvGrpSpPr/>
          <p:nvPr/>
        </p:nvGrpSpPr>
        <p:grpSpPr>
          <a:xfrm>
            <a:off x="7044365" y="2966591"/>
            <a:ext cx="3229793" cy="840713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78303CA-27B5-4A04-9F73-46B84E93C672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A8E30C7-9263-45B5-BC00-EC608681DB85}"/>
                </a:ext>
              </a:extLst>
            </p:cNvPr>
            <p:cNvSpPr txBox="1"/>
            <p:nvPr/>
          </p:nvSpPr>
          <p:spPr>
            <a:xfrm>
              <a:off x="1943576" y="1951415"/>
              <a:ext cx="5407037" cy="4826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Table of Contents</a:t>
              </a: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5" name="Rectangle 24">
            <a:extLst>
              <a:ext uri="{FF2B5EF4-FFF2-40B4-BE49-F238E27FC236}">
                <a16:creationId xmlns:a16="http://schemas.microsoft.com/office/drawing/2014/main" id="{9F71936F-851A-41B5-B015-57EEB39E3559}"/>
              </a:ext>
            </a:extLst>
          </p:cNvPr>
          <p:cNvSpPr/>
          <p:nvPr/>
        </p:nvSpPr>
        <p:spPr>
          <a:xfrm>
            <a:off x="6133544" y="3158446"/>
            <a:ext cx="757675" cy="570798"/>
          </a:xfrm>
          <a:prstGeom prst="leftArrow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2344ED9-104A-472A-98CA-2BAE68FA0007}"/>
              </a:ext>
            </a:extLst>
          </p:cNvPr>
          <p:cNvGrpSpPr/>
          <p:nvPr/>
        </p:nvGrpSpPr>
        <p:grpSpPr>
          <a:xfrm>
            <a:off x="7044366" y="4189634"/>
            <a:ext cx="3229793" cy="840713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1960ABF-0965-405E-8122-AAA78DB6D3D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53DB8F4-8193-47AA-8972-E98A540ECDCC}"/>
                </a:ext>
              </a:extLst>
            </p:cNvPr>
            <p:cNvSpPr txBox="1"/>
            <p:nvPr/>
          </p:nvSpPr>
          <p:spPr>
            <a:xfrm>
              <a:off x="1925265" y="1951415"/>
              <a:ext cx="5425350" cy="4826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Major Headings</a:t>
              </a: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40" name="Rectangle 24">
            <a:extLst>
              <a:ext uri="{FF2B5EF4-FFF2-40B4-BE49-F238E27FC236}">
                <a16:creationId xmlns:a16="http://schemas.microsoft.com/office/drawing/2014/main" id="{E1CD2C9D-B6F5-4ACF-8111-7DA8F3043B7A}"/>
              </a:ext>
            </a:extLst>
          </p:cNvPr>
          <p:cNvSpPr/>
          <p:nvPr/>
        </p:nvSpPr>
        <p:spPr>
          <a:xfrm>
            <a:off x="6133545" y="4381489"/>
            <a:ext cx="757675" cy="570798"/>
          </a:xfrm>
          <a:prstGeom prst="leftArrow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02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C5ECFF34-FD20-4814-805C-E1C5342F0C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898" y="862654"/>
            <a:ext cx="7696200" cy="5411391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523999" y="30865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Title, Table of Contents, and Headings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520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51710" y="321263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Predictions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0" y="1617739"/>
            <a:ext cx="2080341" cy="1617913"/>
            <a:chOff x="1149290" y="1753237"/>
            <a:chExt cx="2080341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0" y="2025723"/>
              <a:ext cx="2080339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Who?</a:t>
              </a:r>
              <a:endParaRPr 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330943" y="1612192"/>
            <a:ext cx="2080344" cy="1617913"/>
            <a:chOff x="5914359" y="1747690"/>
            <a:chExt cx="2080344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14359" y="2025722"/>
              <a:ext cx="208034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Where?</a:t>
              </a:r>
              <a:endParaRPr 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3948309"/>
              <a:ext cx="2080339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When?</a:t>
              </a:r>
              <a:endParaRPr 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15" y="3480015"/>
            <a:ext cx="1972923" cy="1617913"/>
            <a:chOff x="3531815" y="3615513"/>
            <a:chExt cx="2080352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15" y="3948309"/>
              <a:ext cx="208034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Why?</a:t>
              </a:r>
              <a:endParaRPr 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330915" y="3486237"/>
            <a:ext cx="2080340" cy="1617913"/>
            <a:chOff x="5914354" y="3623075"/>
            <a:chExt cx="2080349" cy="2186406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56" y="3623075"/>
              <a:ext cx="2080347" cy="218640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14354" y="4072811"/>
              <a:ext cx="2080349" cy="105768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How?</a:t>
              </a:r>
              <a:endParaRPr lang="en-US" sz="3600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5" y="1612192"/>
            <a:ext cx="1972926" cy="1617913"/>
            <a:chOff x="3531824" y="1747690"/>
            <a:chExt cx="2080343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4" y="2027110"/>
              <a:ext cx="2080341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What?</a:t>
              </a:r>
              <a:endParaRPr lang="en-US" sz="3600" i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1556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587992" y="1547444"/>
            <a:ext cx="5982577" cy="3252040"/>
            <a:chOff x="365111" y="1821206"/>
            <a:chExt cx="8030815" cy="329865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32374" y="1821206"/>
              <a:ext cx="3763552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206110" y="3036198"/>
              <a:ext cx="704572" cy="740213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→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Connections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13022" y="1547443"/>
            <a:ext cx="5823961" cy="3252042"/>
            <a:chOff x="303005" y="1821204"/>
            <a:chExt cx="8984567" cy="3298657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03005" y="1821204"/>
              <a:ext cx="8505130" cy="3298657"/>
              <a:chOff x="303005" y="1821204"/>
              <a:chExt cx="8505130" cy="3298657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03005" y="1821204"/>
                <a:ext cx="4175761" cy="329864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509974" y="2109379"/>
              <a:ext cx="3834233" cy="5975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What I Know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6150" y="2100099"/>
              <a:ext cx="4601422" cy="5975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What I Want to Know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7926025" y="1822397"/>
            <a:ext cx="2485420" cy="589072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What I Learned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DB72D7F-FB92-4B67-ADD5-39A3958640E6}"/>
              </a:ext>
            </a:extLst>
          </p:cNvPr>
          <p:cNvSpPr/>
          <p:nvPr/>
        </p:nvSpPr>
        <p:spPr>
          <a:xfrm>
            <a:off x="4301851" y="2739549"/>
            <a:ext cx="524873" cy="729753"/>
          </a:xfrm>
          <a:prstGeom prst="ellipse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99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a Reading Plan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materials will I need?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How much time will I need to read the full text?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How should I take notes on this reading?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422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078E695-CF81-4727-9505-A14D9566AA75}"/>
              </a:ext>
            </a:extLst>
          </p:cNvPr>
          <p:cNvCxnSpPr/>
          <p:nvPr/>
        </p:nvCxnSpPr>
        <p:spPr>
          <a:xfrm>
            <a:off x="1859169" y="2729727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064F89D-DA2A-4969-9947-45F12DB89F5C}"/>
              </a:ext>
            </a:extLst>
          </p:cNvPr>
          <p:cNvSpPr txBox="1"/>
          <p:nvPr/>
        </p:nvSpPr>
        <p:spPr>
          <a:xfrm>
            <a:off x="1524000" y="141022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2412A17-B2D9-434F-A5B9-80718B1AA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1"/>
            <a:ext cx="609600" cy="6096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832302A-3870-44DC-9F6C-E648CF2FE1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1"/>
            <a:ext cx="609600" cy="6096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3AA958A-F33F-414F-B034-B4E7766A12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1"/>
            <a:ext cx="609600" cy="6096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F9A19E7-EE05-43A6-848D-068E1B0204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128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38</cp:revision>
  <dcterms:created xsi:type="dcterms:W3CDTF">2017-06-16T13:06:21Z</dcterms:created>
  <dcterms:modified xsi:type="dcterms:W3CDTF">2020-08-19T19:48:22Z</dcterms:modified>
</cp:coreProperties>
</file>